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aleway"/>
      <p:regular r:id="rId12"/>
      <p:bold r:id="rId13"/>
      <p:italic r:id="rId14"/>
      <p:boldItalic r:id="rId15"/>
    </p:embeddedFont>
    <p:embeddedFont>
      <p:font typeface="La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bold.fntdata"/><Relationship Id="rId12"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Italic.fntdata"/><Relationship Id="rId14" Type="http://schemas.openxmlformats.org/officeDocument/2006/relationships/font" Target="fonts/Raleway-italic.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notesMaster" Target="notesMasters/notesMaster1.xml"/><Relationship Id="rId19" Type="http://schemas.openxmlformats.org/officeDocument/2006/relationships/font" Target="fonts/Lato-boldItalic.fntdata"/><Relationship Id="rId6" Type="http://schemas.openxmlformats.org/officeDocument/2006/relationships/slide" Target="slides/slide1.xml"/><Relationship Id="rId18"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cb9a0b074_1_1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cb9a0b074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0e08657605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0e0865760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0e08657605_0_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0e0865760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0e0865760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0e0865760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rgbClr val="0B539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1665450" y="507125"/>
            <a:ext cx="5813100" cy="137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900">
                <a:solidFill>
                  <a:srgbClr val="0E4C83"/>
                </a:solidFill>
              </a:rPr>
              <a:t>WELCOME!</a:t>
            </a:r>
            <a:endParaRPr sz="8000">
              <a:solidFill>
                <a:srgbClr val="0E4C83"/>
              </a:solidFill>
            </a:endParaRPr>
          </a:p>
        </p:txBody>
      </p:sp>
      <p:pic>
        <p:nvPicPr>
          <p:cNvPr id="73" name="Google Shape;73;p13"/>
          <p:cNvPicPr preferRelativeResize="0"/>
          <p:nvPr/>
        </p:nvPicPr>
        <p:blipFill>
          <a:blip r:embed="rId3">
            <a:alphaModFix/>
          </a:blip>
          <a:stretch>
            <a:fillRect/>
          </a:stretch>
        </p:blipFill>
        <p:spPr>
          <a:xfrm>
            <a:off x="3551244" y="2568469"/>
            <a:ext cx="4911294" cy="1669730"/>
          </a:xfrm>
          <a:prstGeom prst="rect">
            <a:avLst/>
          </a:prstGeom>
          <a:noFill/>
          <a:ln>
            <a:noFill/>
          </a:ln>
        </p:spPr>
      </p:pic>
      <p:pic>
        <p:nvPicPr>
          <p:cNvPr id="74" name="Google Shape;74;p13"/>
          <p:cNvPicPr preferRelativeResize="0"/>
          <p:nvPr/>
        </p:nvPicPr>
        <p:blipFill>
          <a:blip r:embed="rId4">
            <a:alphaModFix/>
          </a:blip>
          <a:stretch>
            <a:fillRect/>
          </a:stretch>
        </p:blipFill>
        <p:spPr>
          <a:xfrm>
            <a:off x="681458" y="2360828"/>
            <a:ext cx="2189786" cy="20850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8BB0"/>
        </a:solidFill>
      </p:bgPr>
    </p:bg>
    <p:spTree>
      <p:nvGrpSpPr>
        <p:cNvPr id="78"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2002850" y="93850"/>
            <a:ext cx="5138326" cy="5049650"/>
          </a:xfrm>
          <a:prstGeom prst="rect">
            <a:avLst/>
          </a:prstGeom>
          <a:noFill/>
          <a:ln>
            <a:noFill/>
          </a:ln>
        </p:spPr>
      </p:pic>
      <p:pic>
        <p:nvPicPr>
          <p:cNvPr descr="Piece of duct tape sticking a note to the slide" id="80" name="Google Shape;80;p14"/>
          <p:cNvPicPr preferRelativeResize="0"/>
          <p:nvPr/>
        </p:nvPicPr>
        <p:blipFill rotWithShape="1">
          <a:blip r:embed="rId4">
            <a:alphaModFix/>
          </a:blip>
          <a:srcRect b="10011" l="9244" r="2118" t="5926"/>
          <a:stretch/>
        </p:blipFill>
        <p:spPr>
          <a:xfrm rot="154828">
            <a:off x="3536000" y="-117124"/>
            <a:ext cx="2072000" cy="736050"/>
          </a:xfrm>
          <a:prstGeom prst="rect">
            <a:avLst/>
          </a:prstGeom>
          <a:noFill/>
          <a:ln>
            <a:noFill/>
          </a:ln>
        </p:spPr>
      </p:pic>
      <p:sp>
        <p:nvSpPr>
          <p:cNvPr id="81" name="Google Shape;81;p14"/>
          <p:cNvSpPr txBox="1"/>
          <p:nvPr/>
        </p:nvSpPr>
        <p:spPr>
          <a:xfrm>
            <a:off x="2855550" y="367472"/>
            <a:ext cx="3432900" cy="76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200">
                <a:solidFill>
                  <a:srgbClr val="0E4C83"/>
                </a:solidFill>
                <a:latin typeface="Raleway"/>
                <a:ea typeface="Raleway"/>
                <a:cs typeface="Raleway"/>
                <a:sym typeface="Raleway"/>
              </a:rPr>
              <a:t>Today’s Agenda</a:t>
            </a:r>
            <a:endParaRPr b="1" sz="2200">
              <a:solidFill>
                <a:srgbClr val="0E4C83"/>
              </a:solidFill>
              <a:latin typeface="Raleway"/>
              <a:ea typeface="Raleway"/>
              <a:cs typeface="Raleway"/>
              <a:sym typeface="Raleway"/>
            </a:endParaRPr>
          </a:p>
        </p:txBody>
      </p:sp>
      <p:sp>
        <p:nvSpPr>
          <p:cNvPr id="82" name="Google Shape;82;p14"/>
          <p:cNvSpPr txBox="1"/>
          <p:nvPr>
            <p:ph idx="4294967295" type="body"/>
          </p:nvPr>
        </p:nvSpPr>
        <p:spPr>
          <a:xfrm>
            <a:off x="2366550" y="1206275"/>
            <a:ext cx="4410900" cy="365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latin typeface="Raleway"/>
                <a:ea typeface="Raleway"/>
                <a:cs typeface="Raleway"/>
                <a:sym typeface="Raleway"/>
              </a:rPr>
              <a:t>11:30 a.m. - 12:45 p.m. </a:t>
            </a:r>
            <a:r>
              <a:rPr b="1" lang="en" sz="1400">
                <a:solidFill>
                  <a:srgbClr val="0E4C83"/>
                </a:solidFill>
                <a:latin typeface="Raleway"/>
                <a:ea typeface="Raleway"/>
                <a:cs typeface="Raleway"/>
                <a:sym typeface="Raleway"/>
              </a:rPr>
              <a:t>Check-in and Lunch</a:t>
            </a:r>
            <a:br>
              <a:rPr lang="en" sz="1400">
                <a:latin typeface="Raleway"/>
                <a:ea typeface="Raleway"/>
                <a:cs typeface="Raleway"/>
                <a:sym typeface="Raleway"/>
              </a:rPr>
            </a:br>
            <a:endParaRPr sz="1400">
              <a:latin typeface="Raleway"/>
              <a:ea typeface="Raleway"/>
              <a:cs typeface="Raleway"/>
              <a:sym typeface="Raleway"/>
            </a:endParaRPr>
          </a:p>
          <a:p>
            <a:pPr indent="0" lvl="0" marL="0" rtl="0" algn="l">
              <a:lnSpc>
                <a:spcPct val="115000"/>
              </a:lnSpc>
              <a:spcBef>
                <a:spcPts val="0"/>
              </a:spcBef>
              <a:spcAft>
                <a:spcPts val="0"/>
              </a:spcAft>
              <a:buNone/>
            </a:pPr>
            <a:r>
              <a:rPr lang="en" sz="1400">
                <a:latin typeface="Raleway"/>
                <a:ea typeface="Raleway"/>
                <a:cs typeface="Raleway"/>
                <a:sym typeface="Raleway"/>
              </a:rPr>
              <a:t>12:45 p.m. </a:t>
            </a:r>
            <a:r>
              <a:rPr b="1" lang="en" sz="1400">
                <a:solidFill>
                  <a:srgbClr val="0E4C83"/>
                </a:solidFill>
                <a:latin typeface="Raleway"/>
                <a:ea typeface="Raleway"/>
                <a:cs typeface="Raleway"/>
                <a:sym typeface="Raleway"/>
              </a:rPr>
              <a:t>Announcements</a:t>
            </a:r>
            <a:endParaRPr sz="1400">
              <a:solidFill>
                <a:srgbClr val="0E4C83"/>
              </a:solidFill>
              <a:latin typeface="Arial"/>
              <a:ea typeface="Arial"/>
              <a:cs typeface="Arial"/>
              <a:sym typeface="Arial"/>
            </a:endParaRPr>
          </a:p>
          <a:p>
            <a:pPr indent="-317500" lvl="0" marL="457200" rtl="0" algn="l">
              <a:lnSpc>
                <a:spcPct val="115000"/>
              </a:lnSpc>
              <a:spcBef>
                <a:spcPts val="0"/>
              </a:spcBef>
              <a:spcAft>
                <a:spcPts val="0"/>
              </a:spcAft>
              <a:buClr>
                <a:srgbClr val="242424"/>
              </a:buClr>
              <a:buSzPts val="1400"/>
              <a:buFont typeface="Arial"/>
              <a:buChar char="-"/>
            </a:pPr>
            <a:r>
              <a:rPr lang="en" sz="1400">
                <a:solidFill>
                  <a:srgbClr val="242424"/>
                </a:solidFill>
                <a:highlight>
                  <a:srgbClr val="FFFFFF"/>
                </a:highlight>
                <a:latin typeface="Arial"/>
                <a:ea typeface="Arial"/>
                <a:cs typeface="Arial"/>
                <a:sym typeface="Arial"/>
              </a:rPr>
              <a:t>Brittany Remec – HESNI President</a:t>
            </a:r>
            <a:endParaRPr sz="1400">
              <a:solidFill>
                <a:srgbClr val="242424"/>
              </a:solidFill>
              <a:highlight>
                <a:srgbClr val="FFFFFF"/>
              </a:highlight>
              <a:latin typeface="Arial"/>
              <a:ea typeface="Arial"/>
              <a:cs typeface="Arial"/>
              <a:sym typeface="Arial"/>
            </a:endParaRPr>
          </a:p>
          <a:p>
            <a:pPr indent="-317500" lvl="0" marL="457200" rtl="0" algn="l">
              <a:lnSpc>
                <a:spcPct val="115000"/>
              </a:lnSpc>
              <a:spcBef>
                <a:spcPts val="0"/>
              </a:spcBef>
              <a:spcAft>
                <a:spcPts val="0"/>
              </a:spcAft>
              <a:buClr>
                <a:srgbClr val="242424"/>
              </a:buClr>
              <a:buSzPts val="1400"/>
              <a:buFont typeface="Arial"/>
              <a:buChar char="-"/>
            </a:pPr>
            <a:r>
              <a:rPr lang="en" sz="1400">
                <a:solidFill>
                  <a:srgbClr val="242424"/>
                </a:solidFill>
                <a:highlight>
                  <a:srgbClr val="FFFFFF"/>
                </a:highlight>
                <a:latin typeface="Arial"/>
                <a:ea typeface="Arial"/>
                <a:cs typeface="Arial"/>
                <a:sym typeface="Arial"/>
              </a:rPr>
              <a:t>Ben Stauffer – ISHE President; Ivy Tech Representative</a:t>
            </a:r>
            <a:endParaRPr sz="1400">
              <a:solidFill>
                <a:srgbClr val="242424"/>
              </a:solidFill>
              <a:highlight>
                <a:srgbClr val="FFFFFF"/>
              </a:highlight>
              <a:latin typeface="Arial"/>
              <a:ea typeface="Arial"/>
              <a:cs typeface="Arial"/>
              <a:sym typeface="Arial"/>
            </a:endParaRPr>
          </a:p>
          <a:p>
            <a:pPr indent="-317500" lvl="0" marL="457200" rtl="0" algn="l">
              <a:lnSpc>
                <a:spcPct val="115000"/>
              </a:lnSpc>
              <a:spcBef>
                <a:spcPts val="0"/>
              </a:spcBef>
              <a:spcAft>
                <a:spcPts val="0"/>
              </a:spcAft>
              <a:buClr>
                <a:srgbClr val="242424"/>
              </a:buClr>
              <a:buSzPts val="1400"/>
              <a:buFont typeface="Arial"/>
              <a:buChar char="-"/>
            </a:pPr>
            <a:r>
              <a:rPr lang="en" sz="1400">
                <a:solidFill>
                  <a:srgbClr val="242424"/>
                </a:solidFill>
                <a:latin typeface="Arial"/>
                <a:ea typeface="Arial"/>
                <a:cs typeface="Arial"/>
                <a:sym typeface="Arial"/>
              </a:rPr>
              <a:t>Don Page – Region 5 ASHE Announcements</a:t>
            </a:r>
            <a:endParaRPr sz="1400">
              <a:solidFill>
                <a:srgbClr val="242424"/>
              </a:solidFill>
              <a:latin typeface="Arial"/>
              <a:ea typeface="Arial"/>
              <a:cs typeface="Arial"/>
              <a:sym typeface="Arial"/>
            </a:endParaRPr>
          </a:p>
          <a:p>
            <a:pPr indent="0" lvl="0" marL="0" rtl="0" algn="l">
              <a:lnSpc>
                <a:spcPct val="115000"/>
              </a:lnSpc>
              <a:spcBef>
                <a:spcPts val="0"/>
              </a:spcBef>
              <a:spcAft>
                <a:spcPts val="0"/>
              </a:spcAft>
              <a:buNone/>
            </a:pPr>
            <a:r>
              <a:t/>
            </a:r>
            <a:endParaRPr sz="1400">
              <a:solidFill>
                <a:srgbClr val="242424"/>
              </a:solidFill>
              <a:latin typeface="Arial"/>
              <a:ea typeface="Arial"/>
              <a:cs typeface="Arial"/>
              <a:sym typeface="Arial"/>
            </a:endParaRPr>
          </a:p>
          <a:p>
            <a:pPr indent="0" lvl="0" marL="0" rtl="0" algn="l">
              <a:spcBef>
                <a:spcPts val="0"/>
              </a:spcBef>
              <a:spcAft>
                <a:spcPts val="0"/>
              </a:spcAft>
              <a:buNone/>
            </a:pPr>
            <a:r>
              <a:rPr lang="en" sz="1400">
                <a:latin typeface="Raleway"/>
                <a:ea typeface="Raleway"/>
                <a:cs typeface="Raleway"/>
                <a:sym typeface="Raleway"/>
              </a:rPr>
              <a:t>1 p.m. </a:t>
            </a:r>
            <a:r>
              <a:rPr b="1" lang="en" sz="1400">
                <a:solidFill>
                  <a:srgbClr val="0E4C83"/>
                </a:solidFill>
                <a:latin typeface="Raleway"/>
                <a:ea typeface="Raleway"/>
                <a:cs typeface="Raleway"/>
                <a:sym typeface="Raleway"/>
              </a:rPr>
              <a:t>Speaker 1 – RA Tom Sivak</a:t>
            </a:r>
            <a:endParaRPr b="1" sz="1400">
              <a:solidFill>
                <a:srgbClr val="0E4C83"/>
              </a:solidFill>
              <a:latin typeface="Raleway"/>
              <a:ea typeface="Raleway"/>
              <a:cs typeface="Raleway"/>
              <a:sym typeface="Raleway"/>
            </a:endParaRPr>
          </a:p>
          <a:p>
            <a:pPr indent="0" lvl="0" marL="0" rtl="0" algn="l">
              <a:spcBef>
                <a:spcPts val="0"/>
              </a:spcBef>
              <a:spcAft>
                <a:spcPts val="0"/>
              </a:spcAft>
              <a:buNone/>
            </a:pPr>
            <a:r>
              <a:t/>
            </a:r>
            <a:endParaRPr b="1" sz="1400">
              <a:solidFill>
                <a:schemeClr val="dk1"/>
              </a:solidFill>
              <a:latin typeface="Raleway"/>
              <a:ea typeface="Raleway"/>
              <a:cs typeface="Raleway"/>
              <a:sym typeface="Raleway"/>
            </a:endParaRPr>
          </a:p>
          <a:p>
            <a:pPr indent="0" lvl="0" marL="0" rtl="0" algn="l">
              <a:spcBef>
                <a:spcPts val="0"/>
              </a:spcBef>
              <a:spcAft>
                <a:spcPts val="0"/>
              </a:spcAft>
              <a:buNone/>
            </a:pPr>
            <a:r>
              <a:rPr lang="en" sz="1400">
                <a:latin typeface="Raleway"/>
                <a:ea typeface="Raleway"/>
                <a:cs typeface="Raleway"/>
                <a:sym typeface="Raleway"/>
              </a:rPr>
              <a:t>2:30 p.m. </a:t>
            </a:r>
            <a:r>
              <a:rPr b="1" lang="en" sz="1400">
                <a:solidFill>
                  <a:srgbClr val="0E4C83"/>
                </a:solidFill>
                <a:latin typeface="Raleway"/>
                <a:ea typeface="Raleway"/>
                <a:cs typeface="Raleway"/>
                <a:sym typeface="Raleway"/>
              </a:rPr>
              <a:t>Speaker 2 – John Wandolowski</a:t>
            </a:r>
            <a:endParaRPr b="1" sz="1400">
              <a:solidFill>
                <a:srgbClr val="0E4C83"/>
              </a:solidFill>
              <a:latin typeface="Raleway"/>
              <a:ea typeface="Raleway"/>
              <a:cs typeface="Raleway"/>
              <a:sym typeface="Raleway"/>
            </a:endParaRPr>
          </a:p>
          <a:p>
            <a:pPr indent="0" lvl="0" marL="0" rtl="0" algn="l">
              <a:spcBef>
                <a:spcPts val="0"/>
              </a:spcBef>
              <a:spcAft>
                <a:spcPts val="0"/>
              </a:spcAft>
              <a:buNone/>
            </a:pPr>
            <a:r>
              <a:t/>
            </a:r>
            <a:endParaRPr b="1" sz="1400">
              <a:solidFill>
                <a:schemeClr val="dk1"/>
              </a:solidFill>
              <a:latin typeface="Raleway"/>
              <a:ea typeface="Raleway"/>
              <a:cs typeface="Raleway"/>
              <a:sym typeface="Raleway"/>
            </a:endParaRPr>
          </a:p>
          <a:p>
            <a:pPr indent="0" lvl="0" marL="0" rtl="0" algn="l">
              <a:spcBef>
                <a:spcPts val="0"/>
              </a:spcBef>
              <a:spcAft>
                <a:spcPts val="0"/>
              </a:spcAft>
              <a:buClr>
                <a:schemeClr val="dk2"/>
              </a:buClr>
              <a:buSzPts val="1100"/>
              <a:buFont typeface="Arial"/>
              <a:buNone/>
            </a:pPr>
            <a:r>
              <a:rPr lang="en" sz="1400">
                <a:latin typeface="Raleway"/>
                <a:ea typeface="Raleway"/>
                <a:cs typeface="Raleway"/>
                <a:sym typeface="Raleway"/>
              </a:rPr>
              <a:t>3:45 p.m. </a:t>
            </a:r>
            <a:r>
              <a:rPr b="1" lang="en" sz="1400">
                <a:solidFill>
                  <a:srgbClr val="0E4C83"/>
                </a:solidFill>
                <a:latin typeface="Raleway"/>
                <a:ea typeface="Raleway"/>
                <a:cs typeface="Raleway"/>
                <a:sym typeface="Raleway"/>
              </a:rPr>
              <a:t>Conclusion and Proceed to Journeyman for Networking Happy Hour</a:t>
            </a:r>
            <a:endParaRPr b="1" sz="1400">
              <a:solidFill>
                <a:srgbClr val="0E4C83"/>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sp>
        <p:nvSpPr>
          <p:cNvPr id="87" name="Google Shape;87;p15"/>
          <p:cNvSpPr txBox="1"/>
          <p:nvPr>
            <p:ph type="title"/>
          </p:nvPr>
        </p:nvSpPr>
        <p:spPr>
          <a:xfrm>
            <a:off x="311700" y="147150"/>
            <a:ext cx="8520600" cy="63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E4C83"/>
                </a:solidFill>
              </a:rPr>
              <a:t>THANK YOU TO OUR SPONSORS</a:t>
            </a:r>
            <a:endParaRPr>
              <a:solidFill>
                <a:srgbClr val="0E4C83"/>
              </a:solidFill>
            </a:endParaRPr>
          </a:p>
        </p:txBody>
      </p:sp>
      <p:grpSp>
        <p:nvGrpSpPr>
          <p:cNvPr id="88" name="Google Shape;88;p15"/>
          <p:cNvGrpSpPr/>
          <p:nvPr/>
        </p:nvGrpSpPr>
        <p:grpSpPr>
          <a:xfrm>
            <a:off x="2347862" y="1019549"/>
            <a:ext cx="4379776" cy="1832175"/>
            <a:chOff x="2382112" y="1019549"/>
            <a:chExt cx="4379776" cy="1832175"/>
          </a:xfrm>
        </p:grpSpPr>
        <p:pic>
          <p:nvPicPr>
            <p:cNvPr id="89" name="Google Shape;89;p15"/>
            <p:cNvPicPr preferRelativeResize="0"/>
            <p:nvPr/>
          </p:nvPicPr>
          <p:blipFill rotWithShape="1">
            <a:blip r:embed="rId3">
              <a:alphaModFix/>
            </a:blip>
            <a:srcRect b="10342" l="12389" r="10799" t="9541"/>
            <a:stretch/>
          </p:blipFill>
          <p:spPr>
            <a:xfrm>
              <a:off x="5491775" y="1351337"/>
              <a:ext cx="1270114" cy="1276600"/>
            </a:xfrm>
            <a:prstGeom prst="rect">
              <a:avLst/>
            </a:prstGeom>
            <a:noFill/>
            <a:ln>
              <a:noFill/>
            </a:ln>
          </p:spPr>
        </p:pic>
        <p:pic>
          <p:nvPicPr>
            <p:cNvPr id="90" name="Google Shape;90;p15"/>
            <p:cNvPicPr preferRelativeResize="0"/>
            <p:nvPr/>
          </p:nvPicPr>
          <p:blipFill rotWithShape="1">
            <a:blip r:embed="rId4">
              <a:alphaModFix/>
            </a:blip>
            <a:srcRect b="46649" l="0" r="0" t="0"/>
            <a:stretch/>
          </p:blipFill>
          <p:spPr>
            <a:xfrm>
              <a:off x="2382112" y="1019549"/>
              <a:ext cx="2652900" cy="1832175"/>
            </a:xfrm>
            <a:prstGeom prst="rect">
              <a:avLst/>
            </a:prstGeom>
            <a:noFill/>
            <a:ln>
              <a:noFill/>
            </a:ln>
          </p:spPr>
        </p:pic>
      </p:grpSp>
      <p:sp>
        <p:nvSpPr>
          <p:cNvPr id="91" name="Google Shape;91;p15"/>
          <p:cNvSpPr txBox="1"/>
          <p:nvPr/>
        </p:nvSpPr>
        <p:spPr>
          <a:xfrm>
            <a:off x="3304450" y="753900"/>
            <a:ext cx="2466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0E4C83"/>
                </a:solidFill>
                <a:latin typeface="Raleway"/>
                <a:ea typeface="Raleway"/>
                <a:cs typeface="Raleway"/>
                <a:sym typeface="Raleway"/>
              </a:rPr>
              <a:t>Venue Sponsor</a:t>
            </a:r>
            <a:endParaRPr b="1" sz="2400">
              <a:solidFill>
                <a:srgbClr val="0E4C83"/>
              </a:solidFill>
              <a:latin typeface="Raleway"/>
              <a:ea typeface="Raleway"/>
              <a:cs typeface="Raleway"/>
              <a:sym typeface="Raleway"/>
            </a:endParaRPr>
          </a:p>
        </p:txBody>
      </p:sp>
      <p:sp>
        <p:nvSpPr>
          <p:cNvPr id="92" name="Google Shape;92;p15"/>
          <p:cNvSpPr txBox="1"/>
          <p:nvPr/>
        </p:nvSpPr>
        <p:spPr>
          <a:xfrm>
            <a:off x="826150" y="2910863"/>
            <a:ext cx="7423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rgbClr val="0E4C83"/>
                </a:solidFill>
                <a:latin typeface="Raleway"/>
                <a:ea typeface="Raleway"/>
                <a:cs typeface="Raleway"/>
                <a:sym typeface="Raleway"/>
              </a:rPr>
              <a:t>Networking Happy Hour </a:t>
            </a:r>
            <a:r>
              <a:rPr b="1" lang="en" sz="2500">
                <a:solidFill>
                  <a:srgbClr val="0E4C83"/>
                </a:solidFill>
                <a:latin typeface="Raleway"/>
                <a:ea typeface="Raleway"/>
                <a:cs typeface="Raleway"/>
                <a:sym typeface="Raleway"/>
              </a:rPr>
              <a:t>Sponsors</a:t>
            </a:r>
            <a:endParaRPr b="1" sz="2500">
              <a:solidFill>
                <a:srgbClr val="0E4C83"/>
              </a:solidFill>
              <a:latin typeface="Raleway"/>
              <a:ea typeface="Raleway"/>
              <a:cs typeface="Raleway"/>
              <a:sym typeface="Raleway"/>
            </a:endParaRPr>
          </a:p>
        </p:txBody>
      </p:sp>
      <p:grpSp>
        <p:nvGrpSpPr>
          <p:cNvPr id="93" name="Google Shape;93;p15"/>
          <p:cNvGrpSpPr/>
          <p:nvPr/>
        </p:nvGrpSpPr>
        <p:grpSpPr>
          <a:xfrm>
            <a:off x="1975713" y="3463200"/>
            <a:ext cx="5192567" cy="1474825"/>
            <a:chOff x="2009963" y="3463200"/>
            <a:chExt cx="5192567" cy="1474825"/>
          </a:xfrm>
        </p:grpSpPr>
        <p:pic>
          <p:nvPicPr>
            <p:cNvPr id="94" name="Google Shape;94;p15"/>
            <p:cNvPicPr preferRelativeResize="0"/>
            <p:nvPr/>
          </p:nvPicPr>
          <p:blipFill rotWithShape="1">
            <a:blip r:embed="rId5">
              <a:alphaModFix/>
            </a:blip>
            <a:srcRect b="5304" l="4415" r="4922" t="66993"/>
            <a:stretch/>
          </p:blipFill>
          <p:spPr>
            <a:xfrm>
              <a:off x="3974813" y="3562325"/>
              <a:ext cx="3227717" cy="1276575"/>
            </a:xfrm>
            <a:prstGeom prst="rect">
              <a:avLst/>
            </a:prstGeom>
            <a:noFill/>
            <a:ln>
              <a:noFill/>
            </a:ln>
          </p:spPr>
        </p:pic>
        <p:pic>
          <p:nvPicPr>
            <p:cNvPr id="95" name="Google Shape;95;p15"/>
            <p:cNvPicPr preferRelativeResize="0"/>
            <p:nvPr/>
          </p:nvPicPr>
          <p:blipFill>
            <a:blip r:embed="rId6">
              <a:alphaModFix/>
            </a:blip>
            <a:stretch>
              <a:fillRect/>
            </a:stretch>
          </p:blipFill>
          <p:spPr>
            <a:xfrm>
              <a:off x="2009963" y="3463200"/>
              <a:ext cx="1364753" cy="147482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8BB0"/>
        </a:solidFill>
      </p:bgPr>
    </p:bg>
    <p:spTree>
      <p:nvGrpSpPr>
        <p:cNvPr id="99" name="Shape 99"/>
        <p:cNvGrpSpPr/>
        <p:nvPr/>
      </p:nvGrpSpPr>
      <p:grpSpPr>
        <a:xfrm>
          <a:off x="0" y="0"/>
          <a:ext cx="0" cy="0"/>
          <a:chOff x="0" y="0"/>
          <a:chExt cx="0" cy="0"/>
        </a:xfrm>
      </p:grpSpPr>
      <p:sp>
        <p:nvSpPr>
          <p:cNvPr id="100" name="Google Shape;100;p16"/>
          <p:cNvSpPr txBox="1"/>
          <p:nvPr>
            <p:ph type="title"/>
          </p:nvPr>
        </p:nvSpPr>
        <p:spPr>
          <a:xfrm>
            <a:off x="426500" y="575950"/>
            <a:ext cx="8295300" cy="63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solidFill>
                  <a:schemeClr val="lt1"/>
                </a:solidFill>
              </a:rPr>
              <a:t>Tom Sivak, FEMA Region 5 Administrator</a:t>
            </a:r>
            <a:endParaRPr>
              <a:solidFill>
                <a:schemeClr val="lt1"/>
              </a:solidFill>
            </a:endParaRPr>
          </a:p>
          <a:p>
            <a:pPr indent="0" lvl="0" marL="0" rtl="0" algn="ctr">
              <a:spcBef>
                <a:spcPts val="0"/>
              </a:spcBef>
              <a:spcAft>
                <a:spcPts val="0"/>
              </a:spcAft>
              <a:buClr>
                <a:schemeClr val="dk2"/>
              </a:buClr>
              <a:buSzPts val="1100"/>
              <a:buFont typeface="Arial"/>
              <a:buNone/>
            </a:pPr>
            <a:r>
              <a:t/>
            </a:r>
            <a:endParaRPr>
              <a:solidFill>
                <a:schemeClr val="lt1"/>
              </a:solidFill>
            </a:endParaRPr>
          </a:p>
          <a:p>
            <a:pPr indent="0" lvl="0" marL="0" rtl="0" algn="ctr">
              <a:spcBef>
                <a:spcPts val="0"/>
              </a:spcBef>
              <a:spcAft>
                <a:spcPts val="0"/>
              </a:spcAft>
              <a:buNone/>
            </a:pPr>
            <a:r>
              <a:t/>
            </a:r>
            <a:endParaRPr>
              <a:solidFill>
                <a:schemeClr val="lt1"/>
              </a:solidFill>
            </a:endParaRPr>
          </a:p>
        </p:txBody>
      </p:sp>
      <p:sp>
        <p:nvSpPr>
          <p:cNvPr id="101" name="Google Shape;101;p16"/>
          <p:cNvSpPr txBox="1"/>
          <p:nvPr>
            <p:ph idx="1" type="body"/>
          </p:nvPr>
        </p:nvSpPr>
        <p:spPr>
          <a:xfrm>
            <a:off x="2524825" y="1570200"/>
            <a:ext cx="6197100" cy="26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lt1"/>
                </a:solidFill>
              </a:rPr>
              <a:t>Tom Sivak will share the agency’s priorities and game-changing actions underway to build nationwide disaster resilience. Emphasizing a proactive approach to emergency management, he will discuss FEMA’s efforts to expand capacity at all levels and ways the agency is working to better position responders and our whole community partners in preparing for and meeting the evolving challenges of the future.</a:t>
            </a:r>
            <a:endParaRPr>
              <a:solidFill>
                <a:schemeClr val="lt1"/>
              </a:solidFill>
            </a:endParaRPr>
          </a:p>
        </p:txBody>
      </p:sp>
      <p:pic>
        <p:nvPicPr>
          <p:cNvPr id="102" name="Google Shape;102;p16"/>
          <p:cNvPicPr preferRelativeResize="0"/>
          <p:nvPr/>
        </p:nvPicPr>
        <p:blipFill>
          <a:blip r:embed="rId3">
            <a:alphaModFix/>
          </a:blip>
          <a:stretch>
            <a:fillRect/>
          </a:stretch>
        </p:blipFill>
        <p:spPr>
          <a:xfrm>
            <a:off x="212100" y="1765800"/>
            <a:ext cx="2192076" cy="2192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7"/>
          <p:cNvSpPr txBox="1"/>
          <p:nvPr>
            <p:ph type="title"/>
          </p:nvPr>
        </p:nvSpPr>
        <p:spPr>
          <a:xfrm>
            <a:off x="426500" y="575950"/>
            <a:ext cx="8295300" cy="63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E4C83"/>
                </a:solidFill>
              </a:rPr>
              <a:t>John Wandolowksi, BSE, MBA, CHFM </a:t>
            </a:r>
            <a:endParaRPr>
              <a:solidFill>
                <a:srgbClr val="0E4C83"/>
              </a:solidFill>
            </a:endParaRPr>
          </a:p>
        </p:txBody>
      </p:sp>
      <p:sp>
        <p:nvSpPr>
          <p:cNvPr id="108" name="Google Shape;108;p17"/>
          <p:cNvSpPr txBox="1"/>
          <p:nvPr>
            <p:ph idx="1" type="body"/>
          </p:nvPr>
        </p:nvSpPr>
        <p:spPr>
          <a:xfrm>
            <a:off x="2524825" y="1570200"/>
            <a:ext cx="6197100" cy="296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E4C83"/>
                </a:solidFill>
              </a:rPr>
              <a:t>John Wandolowksi has 30 years of manufacturing, engineering, higher education and healthcare management experience. He will be presenting on “Management By Experience”, which is based on a book he authored, Building Your Leadership Toolbox. Mr. Wandolowksi also is the host of a successful podcast. He will discuss how to prepare for leadership responsibilities, how to improve and build job satisfaction for employees and how to develop trust, listening and communication skills.</a:t>
            </a:r>
            <a:endParaRPr>
              <a:solidFill>
                <a:srgbClr val="0E4C83"/>
              </a:solidFill>
            </a:endParaRPr>
          </a:p>
        </p:txBody>
      </p:sp>
      <p:pic>
        <p:nvPicPr>
          <p:cNvPr id="109" name="Google Shape;109;p17"/>
          <p:cNvPicPr preferRelativeResize="0"/>
          <p:nvPr/>
        </p:nvPicPr>
        <p:blipFill>
          <a:blip r:embed="rId3">
            <a:alphaModFix/>
          </a:blip>
          <a:stretch>
            <a:fillRect/>
          </a:stretch>
        </p:blipFill>
        <p:spPr>
          <a:xfrm>
            <a:off x="212100" y="1918763"/>
            <a:ext cx="2184800" cy="2270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18"/>
          <p:cNvSpPr txBox="1"/>
          <p:nvPr>
            <p:ph type="ctrTitle"/>
          </p:nvPr>
        </p:nvSpPr>
        <p:spPr>
          <a:xfrm>
            <a:off x="1126950" y="1882800"/>
            <a:ext cx="6890100" cy="137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900">
                <a:solidFill>
                  <a:srgbClr val="0E4C83"/>
                </a:solidFill>
              </a:rPr>
              <a:t>THANK YOU</a:t>
            </a:r>
            <a:r>
              <a:rPr lang="en" sz="7900">
                <a:solidFill>
                  <a:srgbClr val="0E4C83"/>
                </a:solidFill>
              </a:rPr>
              <a:t>!</a:t>
            </a:r>
            <a:endParaRPr sz="8000">
              <a:solidFill>
                <a:srgbClr val="0E4C8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